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99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55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83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90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76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63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17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26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95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30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50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580A-24D3-4D6A-B021-5721916D53A5}" type="datetimeFigureOut">
              <a:rPr lang="cs-CZ" smtClean="0"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09218-72A4-43C1-8EF3-2BDFB18E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19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Zdravice OS „Veteráni JE CZ“ </a:t>
            </a:r>
            <a:br>
              <a:rPr lang="cs-CZ" dirty="0" smtClean="0">
                <a:latin typeface="Arial Narrow" pitchFamily="34" charset="0"/>
                <a:cs typeface="Arial" pitchFamily="34" charset="0"/>
              </a:rPr>
            </a:br>
            <a:r>
              <a:rPr lang="cs-CZ" dirty="0" smtClean="0">
                <a:latin typeface="Arial Narrow" pitchFamily="34" charset="0"/>
                <a:cs typeface="Arial" pitchFamily="34" charset="0"/>
              </a:rPr>
              <a:t>pro </a:t>
            </a:r>
            <a:r>
              <a:rPr lang="cs-CZ" dirty="0" smtClean="0">
                <a:latin typeface="Arial Narrow" pitchFamily="34" charset="0"/>
              </a:rPr>
              <a:t>Mezinárodní fórum „DIALOG“ </a:t>
            </a:r>
            <a:endParaRPr lang="cs-CZ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Dalibor Matějů</a:t>
            </a:r>
          </a:p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Praha, 2. 4. 2013</a:t>
            </a:r>
            <a:endParaRPr lang="cs-CZ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11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Vznik občanského sdružení</a:t>
            </a:r>
            <a:endParaRPr lang="cs-CZ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Dne 25. 3. 2013, projednali zakládající členové občanského sdružení „Veteráni českých jaderných elektráren“  (dále jen OS „Veteráni JE CZ“), pánové Hezoučký F., Matějů D. a Víta J., STANOVY sdružení.</a:t>
            </a:r>
          </a:p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Zabezpečením registrace sdružení na Ministerstvu vnitra ČR a s tím souvisejícími aktivitami, byl zakladateli pověřen pan Dalibor Matějů. (předpoklad registrace je do konce dubna 2013).</a:t>
            </a:r>
          </a:p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Sídlo OS „Veteráni JE CZ“ bude v Praze.</a:t>
            </a:r>
            <a:endParaRPr lang="cs-CZ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6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Struktura a důvod vzniku sdružení</a:t>
            </a:r>
            <a:endParaRPr lang="cs-CZ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Zakladatelé sdružení „Veteráni CZ JE“ přizvou do svých řad zkušené seniory – znalce jaderné energetiky, z řad provozovatelů, projektantů, výrobců, dodavatelů zařízení, relevantních výzkumných ústavů a vysokých škol, kteří chtějí aktivně pracovat ve prospěch jaderné energetiky.</a:t>
            </a:r>
          </a:p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Všichni členové budou vedeni základní myšlenkou, že: po uvedení JE Dukovany a Temelín do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provozu,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se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Česká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republika již nikdy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nemůže zbavit odpovědnosti za veškeré skutečnosti, které s tím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souvisejí. Proto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je důležité sdílet mezigenerační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zkušenosti,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ve prospěch bezpečného provozu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zařízení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české jaderné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energetiky.</a:t>
            </a:r>
            <a:endParaRPr lang="cs-CZ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58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 Narrow" pitchFamily="34" charset="0"/>
                <a:cs typeface="Arial" pitchFamily="34" charset="0"/>
              </a:rPr>
              <a:t>Náplň činnosti OS „Veteráni JE CZ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“</a:t>
            </a:r>
            <a:endParaRPr lang="cs-CZ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Realizace seminářů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a konferencí s cílem předávání zkušeností mladší generaci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osob pracujících v odvětví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 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jaderné energetiky.</a:t>
            </a:r>
            <a:endParaRPr lang="cs-CZ" dirty="0">
              <a:latin typeface="Arial Narrow" pitchFamily="34" charset="0"/>
              <a:cs typeface="Arial" pitchFamily="34" charset="0"/>
            </a:endParaRPr>
          </a:p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Realizace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osvětových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přednášek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pro laickou veřejnost.</a:t>
            </a:r>
            <a:endParaRPr lang="cs-CZ" dirty="0">
              <a:latin typeface="Arial Narrow" pitchFamily="34" charset="0"/>
              <a:cs typeface="Arial" pitchFamily="34" charset="0"/>
            </a:endParaRPr>
          </a:p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Praktická osvětová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činnost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členů OS pro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orgány ochrany životního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prostředí.</a:t>
            </a:r>
            <a:endParaRPr lang="cs-CZ" dirty="0">
              <a:latin typeface="Arial Narrow" pitchFamily="34" charset="0"/>
              <a:cs typeface="Arial" pitchFamily="34" charset="0"/>
            </a:endParaRPr>
          </a:p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Kooperace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s jinými 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sdruženími a institucemi obdobného zaměření.</a:t>
            </a:r>
            <a:endParaRPr lang="cs-CZ" dirty="0">
              <a:latin typeface="Arial Narrow" pitchFamily="34" charset="0"/>
              <a:cs typeface="Arial" pitchFamily="34" charset="0"/>
            </a:endParaRPr>
          </a:p>
          <a:p>
            <a:r>
              <a:rPr lang="cs-CZ" dirty="0">
                <a:latin typeface="Arial Narrow" pitchFamily="34" charset="0"/>
                <a:cs typeface="Arial" pitchFamily="34" charset="0"/>
              </a:rPr>
              <a:t>Poskytování služeb, podpory a poradenství provozovatelům jaderných zařízení, veřejnoprávním institucím, státním dozorům, atd.</a:t>
            </a:r>
          </a:p>
          <a:p>
            <a:r>
              <a:rPr lang="cs-CZ" dirty="0" smtClean="0">
                <a:latin typeface="Arial Narrow" pitchFamily="34" charset="0"/>
                <a:cs typeface="Arial" pitchFamily="34" charset="0"/>
              </a:rPr>
              <a:t>Účast </a:t>
            </a:r>
            <a:r>
              <a:rPr lang="cs-CZ" dirty="0">
                <a:latin typeface="Arial Narrow" pitchFamily="34" charset="0"/>
                <a:cs typeface="Arial" pitchFamily="34" charset="0"/>
              </a:rPr>
              <a:t>při jednáních a správních řízeních s veřejnoprávními a správními orgány ČR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.</a:t>
            </a:r>
            <a:endParaRPr lang="cs-CZ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75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Narrow" pitchFamily="34" charset="0"/>
                <a:cs typeface="Arial" pitchFamily="34" charset="0"/>
              </a:rPr>
              <a:t>M</a:t>
            </a:r>
            <a:r>
              <a:rPr lang="cs-CZ" dirty="0" smtClean="0">
                <a:latin typeface="Arial Narrow" pitchFamily="34" charset="0"/>
                <a:cs typeface="Arial" pitchFamily="34" charset="0"/>
              </a:rPr>
              <a:t>ezinárodní charakter činnosti</a:t>
            </a:r>
            <a:endParaRPr lang="cs-CZ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 Narrow" pitchFamily="34" charset="0"/>
              </a:rPr>
              <a:t>Po rozšíření členské základny OS „Veteráni JE CZ“, dojde k rozvoji spolupráce i na mezinárodní úroveň, protože jaderná energetika je globální problém.</a:t>
            </a:r>
            <a:endParaRPr lang="cs-CZ" dirty="0" smtClean="0">
              <a:latin typeface="Arial Narrow" pitchFamily="34" charset="0"/>
            </a:endParaRPr>
          </a:p>
          <a:p>
            <a:r>
              <a:rPr lang="cs-CZ" dirty="0" smtClean="0">
                <a:latin typeface="Arial Narrow" pitchFamily="34" charset="0"/>
              </a:rPr>
              <a:t>Zakládající členové OS „Veteráni JE CZ“ si dovolují pozdravit účastníky Mezinárodního fóra </a:t>
            </a:r>
            <a:r>
              <a:rPr lang="cs-CZ" dirty="0">
                <a:latin typeface="Arial Narrow" pitchFamily="34" charset="0"/>
              </a:rPr>
              <a:t>„</a:t>
            </a:r>
            <a:r>
              <a:rPr lang="cs-CZ" dirty="0" smtClean="0">
                <a:latin typeface="Arial Narrow" pitchFamily="34" charset="0"/>
              </a:rPr>
              <a:t>DIALOG“ a současně vyslovují přesvědčení, že mezinárodní spolupráce ve sdílení specializovaných znalostí a zkušeností, podpoří udržení a rozvoj jaderné energetiky v celém světě.</a:t>
            </a:r>
          </a:p>
        </p:txBody>
      </p:sp>
    </p:spTree>
    <p:extLst>
      <p:ext uri="{BB962C8B-B14F-4D97-AF65-F5344CB8AC3E}">
        <p14:creationId xmlns:p14="http://schemas.microsoft.com/office/powerpoint/2010/main" val="346138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266</Words>
  <Application>Microsoft Office PowerPoint</Application>
  <PresentationFormat>Předvádění na obrazovce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Zdravice OS „Veteráni JE CZ“  pro Mezinárodní fórum „DIALOG“ </vt:lpstr>
      <vt:lpstr>Vznik občanského sdružení</vt:lpstr>
      <vt:lpstr>Struktura a důvod vzniku sdružení</vt:lpstr>
      <vt:lpstr>Náplň činnosti OS „Veteráni JE CZ“</vt:lpstr>
      <vt:lpstr>Mezinárodní charakter činnosti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Zdravice Veteránů českých jaderných elektráren</dc:title>
  <dc:creator>Dalibor</dc:creator>
  <cp:lastModifiedBy>Dalibor</cp:lastModifiedBy>
  <cp:revision>8</cp:revision>
  <dcterms:created xsi:type="dcterms:W3CDTF">2013-04-02T20:54:33Z</dcterms:created>
  <dcterms:modified xsi:type="dcterms:W3CDTF">2013-04-02T22:16:33Z</dcterms:modified>
</cp:coreProperties>
</file>